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6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6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4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78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5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156A-281A-4247-88ED-EC4301E7546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EB099B-AD78-4E36-8FAF-6D18FCC3974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86CA7-9162-4076-B776-3EF2F2583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966" y="1427304"/>
            <a:ext cx="8686800" cy="3241515"/>
          </a:xfrm>
        </p:spPr>
        <p:txBody>
          <a:bodyPr anchor="ctr">
            <a:norm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Ziekte van Parkinson</a:t>
            </a:r>
            <a:r>
              <a:rPr lang="nl-NL" sz="5400" b="1" dirty="0">
                <a:solidFill>
                  <a:srgbClr val="C00000"/>
                </a:solidFill>
              </a:rPr>
              <a:t/>
            </a:r>
            <a:br>
              <a:rPr lang="nl-NL" sz="5400" b="1" dirty="0">
                <a:solidFill>
                  <a:srgbClr val="C00000"/>
                </a:solidFill>
              </a:rPr>
            </a:br>
            <a:endParaRPr lang="nl-NL" sz="54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103FF6-1C64-4012-9A1A-B2A24F87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966" y="5132139"/>
            <a:ext cx="8686800" cy="631270"/>
          </a:xfrm>
        </p:spPr>
        <p:txBody>
          <a:bodyPr>
            <a:noAutofit/>
          </a:bodyPr>
          <a:lstStyle/>
          <a:p>
            <a:r>
              <a:rPr lang="nl-NL" sz="3600" b="1" dirty="0"/>
              <a:t>Een Neurologische probleem</a:t>
            </a:r>
            <a:endParaRPr lang="nl-NL" sz="3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11D0C61-2300-4853-B506-D586EB588D0B}"/>
              </a:ext>
            </a:extLst>
          </p:cNvPr>
          <p:cNvSpPr txBox="1"/>
          <p:nvPr/>
        </p:nvSpPr>
        <p:spPr>
          <a:xfrm>
            <a:off x="1669002" y="390617"/>
            <a:ext cx="87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Door Inge, Stefanie, Astrid en Dominique</a:t>
            </a:r>
          </a:p>
        </p:txBody>
      </p:sp>
      <p:pic>
        <p:nvPicPr>
          <p:cNvPr id="15" name="Parkinson dia 1">
            <a:hlinkClick r:id="" action="ppaction://media"/>
            <a:extLst>
              <a:ext uri="{FF2B5EF4-FFF2-40B4-BE49-F238E27FC236}">
                <a16:creationId xmlns:a16="http://schemas.microsoft.com/office/drawing/2014/main" id="{F65758F8-DE83-45B2-AA74-EB6B22165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4577" y="3671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B44F4-6349-4DC5-92CC-8A1D46EC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Beschrijving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FF8E1F-34AE-458A-B859-B404AAF3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ziekte van Parkinson is een hersenaandoening waarbij een kleine groep cellen in de hersenen beschadigt en afsterft.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 je mee met de klein quiz? … herkende de beroemde personen op de volgende dia’s!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Dia 2">
            <a:hlinkClick r:id="" action="ppaction://media"/>
            <a:extLst>
              <a:ext uri="{FF2B5EF4-FFF2-40B4-BE49-F238E27FC236}">
                <a16:creationId xmlns:a16="http://schemas.microsoft.com/office/drawing/2014/main" id="{84B24EC9-FF89-48DF-A43C-FE17CA0B9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B4509-3F18-4EF8-8642-9DFC3BAA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OOrzaak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66D92-BC6D-4E1C-B47A-C55E4DCD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geen concreet antwoord hierop</a:t>
            </a:r>
          </a:p>
          <a:p>
            <a:r>
              <a:rPr lang="nl-NL" dirty="0"/>
              <a:t>Cellen maken geen dopamine meer aan</a:t>
            </a:r>
          </a:p>
          <a:p>
            <a:r>
              <a:rPr lang="nl-NL" dirty="0"/>
              <a:t>Mogelijk stoornis in de eiwitstofwisseling</a:t>
            </a:r>
          </a:p>
          <a:p>
            <a:endParaRPr lang="nl-NL" dirty="0"/>
          </a:p>
        </p:txBody>
      </p:sp>
      <p:pic>
        <p:nvPicPr>
          <p:cNvPr id="5" name="Dia 3">
            <a:hlinkClick r:id="" action="ppaction://media"/>
            <a:extLst>
              <a:ext uri="{FF2B5EF4-FFF2-40B4-BE49-F238E27FC236}">
                <a16:creationId xmlns:a16="http://schemas.microsoft.com/office/drawing/2014/main" id="{5302D957-6B86-4907-8D64-6A9D44231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1625" y="2433410"/>
            <a:ext cx="487363" cy="487363"/>
          </a:xfrm>
          <a:prstGeom prst="rect">
            <a:avLst/>
          </a:prstGeom>
        </p:spPr>
      </p:pic>
      <p:pic>
        <p:nvPicPr>
          <p:cNvPr id="6" name="Afbeelding 5" descr="Afbeelding met persoon, man, stropdas, kostuum&#10;&#10;Automatisch gegenereerde beschrijving">
            <a:extLst>
              <a:ext uri="{FF2B5EF4-FFF2-40B4-BE49-F238E27FC236}">
                <a16:creationId xmlns:a16="http://schemas.microsoft.com/office/drawing/2014/main" id="{066F3055-E3E0-4120-85F5-19362A690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274">
            <a:off x="7812241" y="1203473"/>
            <a:ext cx="2423412" cy="29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50BA5-D82C-4132-804D-ACE7C3C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89110"/>
            <a:ext cx="9603275" cy="1049235"/>
          </a:xfrm>
        </p:spPr>
        <p:txBody>
          <a:bodyPr/>
          <a:lstStyle/>
          <a:p>
            <a:r>
              <a:rPr lang="nl-NL" b="1" dirty="0"/>
              <a:t>Symptomen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81B51-7766-4976-AA83-60D9219D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Trillen van de handen, benen, kin of tong</a:t>
            </a:r>
          </a:p>
          <a:p>
            <a:r>
              <a:rPr lang="nl-NL" dirty="0"/>
              <a:t>Trager worden van bewegingen</a:t>
            </a:r>
          </a:p>
          <a:p>
            <a:r>
              <a:rPr lang="nl-NL" dirty="0"/>
              <a:t>Stijfheid van de spieren</a:t>
            </a:r>
          </a:p>
          <a:p>
            <a:r>
              <a:rPr lang="nl-NL" dirty="0"/>
              <a:t>Houding- en evenwichtsproblemen</a:t>
            </a:r>
          </a:p>
          <a:p>
            <a:r>
              <a:rPr lang="nl-NL" dirty="0"/>
              <a:t>“Bevriezen” van de benen </a:t>
            </a:r>
            <a:r>
              <a:rPr lang="nl-NL"/>
              <a:t>tijdens lopen</a:t>
            </a:r>
          </a:p>
        </p:txBody>
      </p:sp>
      <p:pic>
        <p:nvPicPr>
          <p:cNvPr id="5" name="Dia 4">
            <a:hlinkClick r:id="" action="ppaction://media"/>
            <a:extLst>
              <a:ext uri="{FF2B5EF4-FFF2-40B4-BE49-F238E27FC236}">
                <a16:creationId xmlns:a16="http://schemas.microsoft.com/office/drawing/2014/main" id="{AD34D312-49F7-4642-AAA1-543B0F71B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3215" y="3497356"/>
            <a:ext cx="487363" cy="487363"/>
          </a:xfrm>
          <a:prstGeom prst="rect">
            <a:avLst/>
          </a:prstGeom>
        </p:spPr>
      </p:pic>
      <p:pic>
        <p:nvPicPr>
          <p:cNvPr id="11" name="Afbeelding 10" descr="Afbeelding met man, persoon, stropdas, dragen&#10;&#10;Automatisch gegenereerde beschrijving">
            <a:extLst>
              <a:ext uri="{FF2B5EF4-FFF2-40B4-BE49-F238E27FC236}">
                <a16:creationId xmlns:a16="http://schemas.microsoft.com/office/drawing/2014/main" id="{294E3919-214F-418D-9D7F-C020B54CE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391">
            <a:off x="8013539" y="2571986"/>
            <a:ext cx="3380122" cy="26827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18EAA5-4CFF-458F-AE65-E13FE5C4B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34" y="209129"/>
            <a:ext cx="2342188" cy="28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B1884-02EE-43EC-B9FF-9A71F37D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01371-ADAC-494D-92D3-46EAD327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Helaas niet te genezen</a:t>
            </a:r>
          </a:p>
          <a:p>
            <a:r>
              <a:rPr lang="nl-NL" dirty="0"/>
              <a:t>Verlichting klachten door medicijnen</a:t>
            </a:r>
          </a:p>
          <a:p>
            <a:r>
              <a:rPr lang="nl-NL" dirty="0"/>
              <a:t>Hersenoperatie</a:t>
            </a:r>
          </a:p>
        </p:txBody>
      </p:sp>
      <p:pic>
        <p:nvPicPr>
          <p:cNvPr id="4" name="Dia 5">
            <a:hlinkClick r:id="" action="ppaction://media"/>
            <a:extLst>
              <a:ext uri="{FF2B5EF4-FFF2-40B4-BE49-F238E27FC236}">
                <a16:creationId xmlns:a16="http://schemas.microsoft.com/office/drawing/2014/main" id="{87BD1FB4-2EC5-4366-95CE-D3AE3DD4F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954" y="3823717"/>
            <a:ext cx="487363" cy="487363"/>
          </a:xfrm>
          <a:prstGeom prst="rect">
            <a:avLst/>
          </a:prstGeom>
        </p:spPr>
      </p:pic>
      <p:pic>
        <p:nvPicPr>
          <p:cNvPr id="6" name="Afbeelding 5" descr="Afbeelding met persoon, vrouw, zitten, vasthouden&#10;&#10;Automatisch gegenereerde beschrijving">
            <a:extLst>
              <a:ext uri="{FF2B5EF4-FFF2-40B4-BE49-F238E27FC236}">
                <a16:creationId xmlns:a16="http://schemas.microsoft.com/office/drawing/2014/main" id="{F1F8A064-1B3D-4197-92B8-33348F315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58"/>
            <a:ext cx="3634740" cy="4320540"/>
          </a:xfrm>
          <a:prstGeom prst="rect">
            <a:avLst/>
          </a:prstGeom>
        </p:spPr>
      </p:pic>
      <p:pic>
        <p:nvPicPr>
          <p:cNvPr id="8" name="Afbeelding 7" descr="Afbeelding met persoon, man, binnen, kijken&#10;&#10;Automatisch gegenereerde beschrijving">
            <a:extLst>
              <a:ext uri="{FF2B5EF4-FFF2-40B4-BE49-F238E27FC236}">
                <a16:creationId xmlns:a16="http://schemas.microsoft.com/office/drawing/2014/main" id="{826D9A0A-76DA-4EA1-98C7-C1A378914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356">
            <a:off x="8592723" y="2520738"/>
            <a:ext cx="2857505" cy="29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1549E-86EA-4426-8822-812769BF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Dagelijks leven met Parkinson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67865F-506B-4102-94DF-3D6B17BFB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Blijf positief</a:t>
            </a:r>
          </a:p>
          <a:p>
            <a:r>
              <a:rPr lang="nl-NL" dirty="0"/>
              <a:t>Beweeg regelmatig</a:t>
            </a:r>
          </a:p>
          <a:p>
            <a:r>
              <a:rPr lang="nl-NL" dirty="0"/>
              <a:t>Eet gezond</a:t>
            </a:r>
          </a:p>
        </p:txBody>
      </p:sp>
      <p:pic>
        <p:nvPicPr>
          <p:cNvPr id="5" name="Dia 7">
            <a:hlinkClick r:id="" action="ppaction://media"/>
            <a:extLst>
              <a:ext uri="{FF2B5EF4-FFF2-40B4-BE49-F238E27FC236}">
                <a16:creationId xmlns:a16="http://schemas.microsoft.com/office/drawing/2014/main" id="{4BB3754A-EB91-426C-8A66-BAC0C0757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0860" y="3429000"/>
            <a:ext cx="487363" cy="487363"/>
          </a:xfrm>
          <a:prstGeom prst="rect">
            <a:avLst/>
          </a:prstGeom>
        </p:spPr>
      </p:pic>
      <p:pic>
        <p:nvPicPr>
          <p:cNvPr id="7" name="Afbeelding 6" descr="Afbeelding met persoon, man, binnen, kijken&#10;&#10;Automatisch gegenereerde beschrijving">
            <a:extLst>
              <a:ext uri="{FF2B5EF4-FFF2-40B4-BE49-F238E27FC236}">
                <a16:creationId xmlns:a16="http://schemas.microsoft.com/office/drawing/2014/main" id="{CAC875BF-4197-473B-BB4B-AC6FBB0F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44" y="1853754"/>
            <a:ext cx="4642763" cy="32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98591-D60B-4576-A8C5-95728FF9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65336"/>
          </a:xfrm>
        </p:spPr>
        <p:txBody>
          <a:bodyPr/>
          <a:lstStyle/>
          <a:p>
            <a:r>
              <a:rPr lang="nl-NL" dirty="0"/>
              <a:t>En hebben jullie ze herkend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4E40B-E445-4DEA-B8AF-9D1339BF3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8278347" cy="264504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Michael J. Fox                            Robin Williams</a:t>
            </a:r>
          </a:p>
          <a:p>
            <a:endParaRPr lang="nl-NL" dirty="0"/>
          </a:p>
          <a:p>
            <a:r>
              <a:rPr lang="nl-NL" dirty="0"/>
              <a:t>Ozzy </a:t>
            </a:r>
            <a:r>
              <a:rPr lang="nl-NL" dirty="0" err="1"/>
              <a:t>Osbourne</a:t>
            </a:r>
            <a:r>
              <a:rPr lang="nl-NL" dirty="0"/>
              <a:t>                                                          Johnny Cash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Muhammad Ali                                    Prins Claus</a:t>
            </a:r>
          </a:p>
        </p:txBody>
      </p:sp>
      <p:pic>
        <p:nvPicPr>
          <p:cNvPr id="6" name="Afbeelding 5" descr="Afbeelding met persoon, man, binnen, kijken&#10;&#10;Automatisch gegenereerde beschrijving">
            <a:extLst>
              <a:ext uri="{FF2B5EF4-FFF2-40B4-BE49-F238E27FC236}">
                <a16:creationId xmlns:a16="http://schemas.microsoft.com/office/drawing/2014/main" id="{5F889742-1298-41D0-AAC7-31B7BD97A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87" y="2541299"/>
            <a:ext cx="1120478" cy="1166745"/>
          </a:xfrm>
          <a:prstGeom prst="rect">
            <a:avLst/>
          </a:prstGeom>
        </p:spPr>
      </p:pic>
      <p:pic>
        <p:nvPicPr>
          <p:cNvPr id="8" name="Afbeelding 7" descr="Afbeelding met persoon, man, binnen, stropdas&#10;&#10;Automatisch gegenereerde beschrijving">
            <a:extLst>
              <a:ext uri="{FF2B5EF4-FFF2-40B4-BE49-F238E27FC236}">
                <a16:creationId xmlns:a16="http://schemas.microsoft.com/office/drawing/2014/main" id="{CF1424E3-1AEA-4C07-A36B-B41D3E1F9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41" y="1383639"/>
            <a:ext cx="1324760" cy="1602472"/>
          </a:xfrm>
          <a:prstGeom prst="rect">
            <a:avLst/>
          </a:prstGeom>
        </p:spPr>
      </p:pic>
      <p:pic>
        <p:nvPicPr>
          <p:cNvPr id="10" name="Afbeelding 9" descr="Afbeelding met persoon, man, binnen, kijken&#10;&#10;Automatisch gegenereerde beschrijving">
            <a:extLst>
              <a:ext uri="{FF2B5EF4-FFF2-40B4-BE49-F238E27FC236}">
                <a16:creationId xmlns:a16="http://schemas.microsoft.com/office/drawing/2014/main" id="{BABE32CF-A119-4384-8BEE-1440775B43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08" y="3723714"/>
            <a:ext cx="1784830" cy="1234991"/>
          </a:xfrm>
          <a:prstGeom prst="rect">
            <a:avLst/>
          </a:prstGeom>
        </p:spPr>
      </p:pic>
      <p:pic>
        <p:nvPicPr>
          <p:cNvPr id="12" name="Afbeelding 11" descr="Afbeelding met persoon, vrouw, zitten, vasthouden&#10;&#10;Automatisch gegenereerde beschrijving">
            <a:extLst>
              <a:ext uri="{FF2B5EF4-FFF2-40B4-BE49-F238E27FC236}">
                <a16:creationId xmlns:a16="http://schemas.microsoft.com/office/drawing/2014/main" id="{843D8558-E25A-41D0-A77E-F29244CD7C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1" y="2550926"/>
            <a:ext cx="1130277" cy="1343537"/>
          </a:xfrm>
          <a:prstGeom prst="rect">
            <a:avLst/>
          </a:prstGeom>
        </p:spPr>
      </p:pic>
      <p:pic>
        <p:nvPicPr>
          <p:cNvPr id="14" name="Afbeelding 13" descr="Afbeelding met persoon, man, stropdas, kostuum&#10;&#10;Automatisch gegenereerde beschrijving">
            <a:extLst>
              <a:ext uri="{FF2B5EF4-FFF2-40B4-BE49-F238E27FC236}">
                <a16:creationId xmlns:a16="http://schemas.microsoft.com/office/drawing/2014/main" id="{BAED9086-F4C1-493A-8860-AE7AEE80A3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1" y="3902858"/>
            <a:ext cx="1246421" cy="1515838"/>
          </a:xfrm>
          <a:prstGeom prst="rect">
            <a:avLst/>
          </a:prstGeom>
        </p:spPr>
      </p:pic>
      <p:pic>
        <p:nvPicPr>
          <p:cNvPr id="16" name="Afbeelding 15" descr="Afbeelding met man, persoon, stropdas, dragen&#10;&#10;Automatisch gegenereerde beschrijving">
            <a:extLst>
              <a:ext uri="{FF2B5EF4-FFF2-40B4-BE49-F238E27FC236}">
                <a16:creationId xmlns:a16="http://schemas.microsoft.com/office/drawing/2014/main" id="{C6F27A2D-CE87-420D-A3D4-DB242C9F14A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3" y="1439304"/>
            <a:ext cx="1701065" cy="1350089"/>
          </a:xfrm>
          <a:prstGeom prst="rect">
            <a:avLst/>
          </a:prstGeom>
        </p:spPr>
      </p:pic>
      <p:pic>
        <p:nvPicPr>
          <p:cNvPr id="17" name="Dia 7">
            <a:hlinkClick r:id="" action="ppaction://media"/>
            <a:extLst>
              <a:ext uri="{FF2B5EF4-FFF2-40B4-BE49-F238E27FC236}">
                <a16:creationId xmlns:a16="http://schemas.microsoft.com/office/drawing/2014/main" id="{1EBAE03A-A586-40D4-8E95-6BB3D97E0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0752" y="29861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D72AB-E564-4566-AB91-9D343C58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Bedankt voor jullie aandacht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B530D-E261-4D6F-A56C-E0308A59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713" y="2563389"/>
            <a:ext cx="6946697" cy="2369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/>
              <a:t>Einde</a:t>
            </a:r>
          </a:p>
        </p:txBody>
      </p:sp>
      <p:pic>
        <p:nvPicPr>
          <p:cNvPr id="4" name="Dia 8">
            <a:hlinkClick r:id="" action="ppaction://media"/>
            <a:extLst>
              <a:ext uri="{FF2B5EF4-FFF2-40B4-BE49-F238E27FC236}">
                <a16:creationId xmlns:a16="http://schemas.microsoft.com/office/drawing/2014/main" id="{CA116F76-1381-470E-A643-64A49E70C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7059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A8263A7C29948BA9ECA4E80DC7BC6" ma:contentTypeVersion="27" ma:contentTypeDescription="Een nieuw document maken." ma:contentTypeScope="" ma:versionID="2ca8cec155f2510e24a369262d4861c6">
  <xsd:schema xmlns:xsd="http://www.w3.org/2001/XMLSchema" xmlns:xs="http://www.w3.org/2001/XMLSchema" xmlns:p="http://schemas.microsoft.com/office/2006/metadata/properties" xmlns:ns3="59eb74cd-1662-4ee7-916a-5b4210934c11" xmlns:ns4="1c367274-8ba1-40ef-be2b-a93bf5c9a531" targetNamespace="http://schemas.microsoft.com/office/2006/metadata/properties" ma:root="true" ma:fieldsID="1b22568d09aadd2cfc122ebcb9662df1" ns3:_="" ns4:_="">
    <xsd:import namespace="59eb74cd-1662-4ee7-916a-5b4210934c11"/>
    <xsd:import namespace="1c367274-8ba1-40ef-be2b-a93bf5c9a5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b74cd-1662-4ee7-916a-5b4210934c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67274-8ba1-40ef-be2b-a93bf5c9a53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1c367274-8ba1-40ef-be2b-a93bf5c9a531" xsi:nil="true"/>
    <Has_Teacher_Only_SectionGroup xmlns="1c367274-8ba1-40ef-be2b-a93bf5c9a531" xsi:nil="true"/>
    <Is_Collaboration_Space_Locked xmlns="1c367274-8ba1-40ef-be2b-a93bf5c9a531" xsi:nil="true"/>
    <Owner xmlns="1c367274-8ba1-40ef-be2b-a93bf5c9a531">
      <UserInfo>
        <DisplayName/>
        <AccountId xsi:nil="true"/>
        <AccountType/>
      </UserInfo>
    </Owner>
    <CultureName xmlns="1c367274-8ba1-40ef-be2b-a93bf5c9a531" xsi:nil="true"/>
    <DefaultSectionNames xmlns="1c367274-8ba1-40ef-be2b-a93bf5c9a531" xsi:nil="true"/>
    <NotebookType xmlns="1c367274-8ba1-40ef-be2b-a93bf5c9a531" xsi:nil="true"/>
    <Invited_Teachers xmlns="1c367274-8ba1-40ef-be2b-a93bf5c9a531" xsi:nil="true"/>
    <Teachers xmlns="1c367274-8ba1-40ef-be2b-a93bf5c9a531">
      <UserInfo>
        <DisplayName/>
        <AccountId xsi:nil="true"/>
        <AccountType/>
      </UserInfo>
    </Teachers>
    <Students xmlns="1c367274-8ba1-40ef-be2b-a93bf5c9a531">
      <UserInfo>
        <DisplayName/>
        <AccountId xsi:nil="true"/>
        <AccountType/>
      </UserInfo>
    </Students>
    <Student_Groups xmlns="1c367274-8ba1-40ef-be2b-a93bf5c9a531">
      <UserInfo>
        <DisplayName/>
        <AccountId xsi:nil="true"/>
        <AccountType/>
      </UserInfo>
    </Student_Groups>
    <AppVersion xmlns="1c367274-8ba1-40ef-be2b-a93bf5c9a531" xsi:nil="true"/>
    <Self_Registration_Enabled xmlns="1c367274-8ba1-40ef-be2b-a93bf5c9a531" xsi:nil="true"/>
    <Invited_Students xmlns="1c367274-8ba1-40ef-be2b-a93bf5c9a531" xsi:nil="true"/>
  </documentManagement>
</p:properties>
</file>

<file path=customXml/itemProps1.xml><?xml version="1.0" encoding="utf-8"?>
<ds:datastoreItem xmlns:ds="http://schemas.openxmlformats.org/officeDocument/2006/customXml" ds:itemID="{41D1CC2A-A125-4FB5-9BE0-B1A42D802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b74cd-1662-4ee7-916a-5b4210934c11"/>
    <ds:schemaRef ds:uri="1c367274-8ba1-40ef-be2b-a93bf5c9a5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0E6118-0A30-4862-8932-52E11C069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F8EC-BBA5-4DAF-B880-516218E723F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9eb74cd-1662-4ee7-916a-5b4210934c11"/>
    <ds:schemaRef ds:uri="1c367274-8ba1-40ef-be2b-a93bf5c9a53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171</TotalTime>
  <Words>148</Words>
  <Application>Microsoft Office PowerPoint</Application>
  <PresentationFormat>Breedbeeld</PresentationFormat>
  <Paragraphs>35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Ziekte van Parkinson </vt:lpstr>
      <vt:lpstr>Beschrijving</vt:lpstr>
      <vt:lpstr>OOrzaak</vt:lpstr>
      <vt:lpstr>Symptomen</vt:lpstr>
      <vt:lpstr>Behandeling</vt:lpstr>
      <vt:lpstr>Dagelijks leven met Parkinson</vt:lpstr>
      <vt:lpstr>En hebben jullie ze herkend ?</vt:lpstr>
      <vt:lpstr>Bedankt voor jullie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Neurologische probleem</dc:title>
  <dc:creator>Inge Pluijmen</dc:creator>
  <cp:lastModifiedBy>Jacqueline (J.M.F.) Baeten</cp:lastModifiedBy>
  <cp:revision>15</cp:revision>
  <dcterms:created xsi:type="dcterms:W3CDTF">2020-03-06T11:14:17Z</dcterms:created>
  <dcterms:modified xsi:type="dcterms:W3CDTF">2020-04-24T13:11:21Z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0x010100B9FA8263A7C29948BA9ECA4E80DC7BC6</vt:lpwstr>
  </property>
</Properties>
</file>